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y="5143500" cx="9144000"/>
  <p:notesSz cx="6858000" cy="9144000"/>
  <p:embeddedFontLst>
    <p:embeddedFont>
      <p:font typeface="Raleway"/>
      <p:regular r:id="rId60"/>
      <p:bold r:id="rId61"/>
      <p:italic r:id="rId62"/>
      <p:boldItalic r:id="rId63"/>
    </p:embeddedFont>
    <p:embeddedFont>
      <p:font typeface="Lato"/>
      <p:regular r:id="rId64"/>
      <p:bold r:id="rId65"/>
      <p:italic r:id="rId66"/>
      <p:boldItalic r:id="rId67"/>
    </p:embeddedFont>
    <p:embeddedFont>
      <p:font typeface="Roboto Mono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RobotoMono-boldItalic.fntdata"/><Relationship Id="rId70" Type="http://schemas.openxmlformats.org/officeDocument/2006/relationships/font" Target="fonts/RobotoMono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aleway-italic.fntdata"/><Relationship Id="rId61" Type="http://schemas.openxmlformats.org/officeDocument/2006/relationships/font" Target="fonts/Raleway-bold.fntdata"/><Relationship Id="rId20" Type="http://schemas.openxmlformats.org/officeDocument/2006/relationships/slide" Target="slides/slide16.xml"/><Relationship Id="rId64" Type="http://schemas.openxmlformats.org/officeDocument/2006/relationships/font" Target="fonts/Lato-regular.fntdata"/><Relationship Id="rId63" Type="http://schemas.openxmlformats.org/officeDocument/2006/relationships/font" Target="fonts/Raleway-boldItalic.fntdata"/><Relationship Id="rId22" Type="http://schemas.openxmlformats.org/officeDocument/2006/relationships/slide" Target="slides/slide18.xml"/><Relationship Id="rId66" Type="http://schemas.openxmlformats.org/officeDocument/2006/relationships/font" Target="fonts/Lato-italic.fntdata"/><Relationship Id="rId21" Type="http://schemas.openxmlformats.org/officeDocument/2006/relationships/slide" Target="slides/slide17.xml"/><Relationship Id="rId65" Type="http://schemas.openxmlformats.org/officeDocument/2006/relationships/font" Target="fonts/Lato-bold.fntdata"/><Relationship Id="rId24" Type="http://schemas.openxmlformats.org/officeDocument/2006/relationships/slide" Target="slides/slide20.xml"/><Relationship Id="rId68" Type="http://schemas.openxmlformats.org/officeDocument/2006/relationships/font" Target="fonts/RobotoMono-regular.fntdata"/><Relationship Id="rId23" Type="http://schemas.openxmlformats.org/officeDocument/2006/relationships/slide" Target="slides/slide19.xml"/><Relationship Id="rId67" Type="http://schemas.openxmlformats.org/officeDocument/2006/relationships/font" Target="fonts/Lato-boldItalic.fntdata"/><Relationship Id="rId60" Type="http://schemas.openxmlformats.org/officeDocument/2006/relationships/font" Target="fonts/Raleway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RobotoMono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New Router using IOS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Choose any Router image ios, here I have choose </a:t>
            </a:r>
            <a:r>
              <a:rPr lang="en"/>
              <a:t>c3640-ik9o3s-mz124-13.image ios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GNS3 - rConfig</a:t>
            </a: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311700" y="2834125"/>
            <a:ext cx="8520600" cy="151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Rconfig - device creation and GNS3 - Router Configuration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7859" l="1903" r="0" t="-2207"/>
          <a:stretch/>
        </p:blipFill>
        <p:spPr>
          <a:xfrm>
            <a:off x="1780450" y="197825"/>
            <a:ext cx="5971175" cy="47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/>
        </p:nvSpPr>
        <p:spPr>
          <a:xfrm>
            <a:off x="74175" y="1891725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Open the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Settings -&gt; Network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4134" l="0" r="0" t="-7493"/>
          <a:stretch/>
        </p:blipFill>
        <p:spPr>
          <a:xfrm>
            <a:off x="1576150" y="98900"/>
            <a:ext cx="7296599" cy="494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173100" y="205245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Open the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Network option</a:t>
            </a:r>
          </a:p>
        </p:txBody>
      </p:sp>
      <p:cxnSp>
        <p:nvCxnSpPr>
          <p:cNvPr id="154" name="Shape 154"/>
          <p:cNvCxnSpPr/>
          <p:nvPr/>
        </p:nvCxnSpPr>
        <p:spPr>
          <a:xfrm>
            <a:off x="1100400" y="2299750"/>
            <a:ext cx="5613300" cy="39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88" y="357188"/>
            <a:ext cx="705802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266" y="0"/>
            <a:ext cx="61814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13" y="90488"/>
            <a:ext cx="703897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0" l="1632" r="0" t="-1739"/>
          <a:stretch/>
        </p:blipFill>
        <p:spPr>
          <a:xfrm>
            <a:off x="1142075" y="647200"/>
            <a:ext cx="7239926" cy="407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3091050" y="215625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Ensure that Profile1 is got selected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And enabled</a:t>
            </a:r>
          </a:p>
        </p:txBody>
      </p:sp>
      <p:cxnSp>
        <p:nvCxnSpPr>
          <p:cNvPr id="176" name="Shape 176"/>
          <p:cNvCxnSpPr/>
          <p:nvPr/>
        </p:nvCxnSpPr>
        <p:spPr>
          <a:xfrm>
            <a:off x="6256275" y="2460475"/>
            <a:ext cx="642900" cy="1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/>
        </p:nvSpPr>
        <p:spPr>
          <a:xfrm>
            <a:off x="1026225" y="902575"/>
            <a:ext cx="7121700" cy="3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New profile has been created with IP address 192.168.56.101.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You can set an valid IP address as your wish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will use this ip address to communicate with GNS3 routers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GNS3 - Router Configuration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Open GNS3 software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Open new project and name it as your wish [ eg: RouterConf 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Follow the Below given screen shots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75" y="804863"/>
            <a:ext cx="6115050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Shape 197"/>
          <p:cNvGrpSpPr/>
          <p:nvPr/>
        </p:nvGrpSpPr>
        <p:grpSpPr>
          <a:xfrm>
            <a:off x="492450" y="180975"/>
            <a:ext cx="3143250" cy="4781550"/>
            <a:chOff x="492450" y="180975"/>
            <a:chExt cx="3143250" cy="4781550"/>
          </a:xfrm>
        </p:grpSpPr>
        <p:pic>
          <p:nvPicPr>
            <p:cNvPr id="198" name="Shape 1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450" y="180975"/>
              <a:ext cx="3143250" cy="4781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Shape 199"/>
            <p:cNvSpPr/>
            <p:nvPr/>
          </p:nvSpPr>
          <p:spPr>
            <a:xfrm>
              <a:off x="1134675" y="1867000"/>
              <a:ext cx="1706400" cy="543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975" y="1071563"/>
            <a:ext cx="4362450" cy="330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Shape 201"/>
          <p:cNvCxnSpPr/>
          <p:nvPr/>
        </p:nvCxnSpPr>
        <p:spPr>
          <a:xfrm flipH="1" rot="10800000">
            <a:off x="2101900" y="2930325"/>
            <a:ext cx="1706400" cy="1619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2" name="Shape 202"/>
          <p:cNvSpPr txBox="1"/>
          <p:nvPr/>
        </p:nvSpPr>
        <p:spPr>
          <a:xfrm>
            <a:off x="3993625" y="284375"/>
            <a:ext cx="41667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Add New Router Image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Prerequisites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VirtualBox VM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Virtual Cent OS7 in Virtual Box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Rconfig application 3.8.6 version installed in Cent OS7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GNS3 Version 2.0.3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25" y="514350"/>
            <a:ext cx="56959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350" y="381250"/>
            <a:ext cx="4943575" cy="45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160725" y="840775"/>
            <a:ext cx="1533300" cy="5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6213650" y="482200"/>
            <a:ext cx="2707800" cy="26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/>
              <a:t>Choose any Router image ios, here I have choose c3640-ik9o3s-mz124-13.image ios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025" y="504825"/>
            <a:ext cx="5695950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4191450" y="2361550"/>
            <a:ext cx="30168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Change Name of router as your wish,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Here I named it as NewRoute-3600</a:t>
            </a:r>
          </a:p>
        </p:txBody>
      </p:sp>
      <p:cxnSp>
        <p:nvCxnSpPr>
          <p:cNvPr id="221" name="Shape 221"/>
          <p:cNvCxnSpPr/>
          <p:nvPr/>
        </p:nvCxnSpPr>
        <p:spPr>
          <a:xfrm rot="10800000">
            <a:off x="3301100" y="1582725"/>
            <a:ext cx="1187100" cy="82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514350"/>
            <a:ext cx="57150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050" y="1374188"/>
            <a:ext cx="5295900" cy="5238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8" name="Shape 228"/>
          <p:cNvSpPr txBox="1"/>
          <p:nvPr/>
        </p:nvSpPr>
        <p:spPr>
          <a:xfrm>
            <a:off x="2324475" y="2275000"/>
            <a:ext cx="44388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Change the default RAM size into 256MB as it requires 256MB for this router.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Your can check the required RAM size from the given link</a:t>
            </a:r>
          </a:p>
        </p:txBody>
      </p:sp>
      <p:cxnSp>
        <p:nvCxnSpPr>
          <p:cNvPr id="229" name="Shape 229"/>
          <p:cNvCxnSpPr/>
          <p:nvPr/>
        </p:nvCxnSpPr>
        <p:spPr>
          <a:xfrm rot="10800000">
            <a:off x="3140475" y="1570350"/>
            <a:ext cx="1669200" cy="655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0" name="Shape 230"/>
          <p:cNvCxnSpPr/>
          <p:nvPr/>
        </p:nvCxnSpPr>
        <p:spPr>
          <a:xfrm flipH="1" rot="10800000">
            <a:off x="2596475" y="1854650"/>
            <a:ext cx="469800" cy="116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504825"/>
            <a:ext cx="5715000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160725" y="1236425"/>
            <a:ext cx="1434300" cy="30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Choose the Adapters for each slots from the listing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500063"/>
            <a:ext cx="5734050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222575" y="1935088"/>
            <a:ext cx="3128100" cy="18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Click the Idle-PC finder button to generate Idle-PC value. It will be needed to keep device idle until the device is used after start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150" y="2479113"/>
            <a:ext cx="4324350" cy="11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2349200" y="1205500"/>
            <a:ext cx="24729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0x604b1edc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01" y="228600"/>
            <a:ext cx="6760750" cy="47575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0" name="Shape 250"/>
          <p:cNvSpPr txBox="1"/>
          <p:nvPr/>
        </p:nvSpPr>
        <p:spPr>
          <a:xfrm>
            <a:off x="2547025" y="2856125"/>
            <a:ext cx="36846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Newly created router is listed here Click OK/Apply it will be available in the devices pallet for usage</a:t>
            </a:r>
          </a:p>
        </p:txBody>
      </p:sp>
      <p:cxnSp>
        <p:nvCxnSpPr>
          <p:cNvPr id="251" name="Shape 251"/>
          <p:cNvCxnSpPr/>
          <p:nvPr/>
        </p:nvCxnSpPr>
        <p:spPr>
          <a:xfrm rot="10800000">
            <a:off x="2645875" y="1335200"/>
            <a:ext cx="507000" cy="153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325" y="242800"/>
            <a:ext cx="3143250" cy="4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4896225" y="1545525"/>
            <a:ext cx="3585600" cy="21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Newly created router NewRoute-3600 is now available for usage.</a:t>
            </a:r>
          </a:p>
        </p:txBody>
      </p:sp>
      <p:cxnSp>
        <p:nvCxnSpPr>
          <p:cNvPr id="258" name="Shape 258"/>
          <p:cNvCxnSpPr/>
          <p:nvPr/>
        </p:nvCxnSpPr>
        <p:spPr>
          <a:xfrm flipH="1">
            <a:off x="3350600" y="1879350"/>
            <a:ext cx="1483800" cy="148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New Project</a:t>
            </a:r>
          </a:p>
        </p:txBody>
      </p:sp>
      <p:sp>
        <p:nvSpPr>
          <p:cNvPr id="264" name="Shape 26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447675"/>
            <a:ext cx="6800850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4661300" y="1656800"/>
            <a:ext cx="43521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Click New Project: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Rename it into RouteConf</a:t>
            </a:r>
          </a:p>
        </p:txBody>
      </p:sp>
      <p:cxnSp>
        <p:nvCxnSpPr>
          <p:cNvPr id="271" name="Shape 271"/>
          <p:cNvCxnSpPr>
            <a:stCxn id="270" idx="1"/>
          </p:cNvCxnSpPr>
          <p:nvPr/>
        </p:nvCxnSpPr>
        <p:spPr>
          <a:xfrm rot="10800000">
            <a:off x="1607300" y="1125200"/>
            <a:ext cx="3054000" cy="85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2" name="Shape 272"/>
          <p:cNvCxnSpPr/>
          <p:nvPr/>
        </p:nvCxnSpPr>
        <p:spPr>
          <a:xfrm flipH="1">
            <a:off x="4166700" y="2089550"/>
            <a:ext cx="630600" cy="40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VirtualBox VM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Download Oracle VirtualBox VM from the following URL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963" y="614350"/>
            <a:ext cx="488632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6231550" y="1112775"/>
            <a:ext cx="1941300" cy="30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Drag and drop the Cloud and Router icons from the All Devices pannel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224" y="426886"/>
            <a:ext cx="6070701" cy="42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/>
          <p:nvPr/>
        </p:nvSpPr>
        <p:spPr>
          <a:xfrm>
            <a:off x="3029225" y="1421875"/>
            <a:ext cx="543900" cy="19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4599475" y="2176100"/>
            <a:ext cx="4544400" cy="1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Choose VirtualBox Host-Only Network #2 option from the drop down after clicking below the show special Ethernet interfaces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Note: This VirtualBox Host-Only Network #2 options is created in the VirtualBox VM centOS settings -&gt; Network -&gt; Set adapter sections</a:t>
            </a:r>
          </a:p>
        </p:txBody>
      </p:sp>
      <p:cxnSp>
        <p:nvCxnSpPr>
          <p:cNvPr id="286" name="Shape 286"/>
          <p:cNvCxnSpPr>
            <a:stCxn id="285" idx="1"/>
          </p:cNvCxnSpPr>
          <p:nvPr/>
        </p:nvCxnSpPr>
        <p:spPr>
          <a:xfrm flipH="1">
            <a:off x="4191475" y="2948900"/>
            <a:ext cx="408000" cy="94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7" name="Shape 287"/>
          <p:cNvCxnSpPr/>
          <p:nvPr/>
        </p:nvCxnSpPr>
        <p:spPr>
          <a:xfrm flipH="1" rot="10800000">
            <a:off x="4920950" y="1595025"/>
            <a:ext cx="531600" cy="64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99" y="734075"/>
            <a:ext cx="3210300" cy="2608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38" y="385763"/>
            <a:ext cx="6715125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 txBox="1"/>
          <p:nvPr/>
        </p:nvSpPr>
        <p:spPr>
          <a:xfrm>
            <a:off x="2089550" y="2336825"/>
            <a:ext cx="48219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Click Add to get the VirtualBox Host-Only Network#2 in the Ethernet interfaces options list and Click Apply , Ok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888" y="116588"/>
            <a:ext cx="4162425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8013" y="2876563"/>
            <a:ext cx="2733675" cy="159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Shape 301"/>
          <p:cNvCxnSpPr/>
          <p:nvPr/>
        </p:nvCxnSpPr>
        <p:spPr>
          <a:xfrm flipH="1" rot="10800000">
            <a:off x="3984200" y="1541375"/>
            <a:ext cx="37200" cy="17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688" y="176213"/>
            <a:ext cx="2867025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5254800" y="2176075"/>
            <a:ext cx="35610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Get the Add Link and link the router and cloud as selected in the picture</a:t>
            </a:r>
          </a:p>
        </p:txBody>
      </p:sp>
      <p:cxnSp>
        <p:nvCxnSpPr>
          <p:cNvPr id="304" name="Shape 304"/>
          <p:cNvCxnSpPr/>
          <p:nvPr/>
        </p:nvCxnSpPr>
        <p:spPr>
          <a:xfrm flipH="1">
            <a:off x="5044600" y="2720125"/>
            <a:ext cx="408000" cy="101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5" name="Shape 305"/>
          <p:cNvCxnSpPr/>
          <p:nvPr/>
        </p:nvCxnSpPr>
        <p:spPr>
          <a:xfrm rot="10800000">
            <a:off x="4809725" y="1792850"/>
            <a:ext cx="704700" cy="469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6" name="Shape 306"/>
          <p:cNvSpPr/>
          <p:nvPr/>
        </p:nvSpPr>
        <p:spPr>
          <a:xfrm>
            <a:off x="605850" y="3511425"/>
            <a:ext cx="2472900" cy="234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1644425" y="383290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Add Link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63" y="228600"/>
            <a:ext cx="3933825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4647200" y="1421875"/>
            <a:ext cx="33507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After connecting the router and cloud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Right click the router and select </a:t>
            </a:r>
            <a:r>
              <a:rPr lang="en">
                <a:solidFill>
                  <a:srgbClr val="0000FF"/>
                </a:solidFill>
              </a:rPr>
              <a:t>Start </a:t>
            </a:r>
            <a:r>
              <a:rPr lang="en">
                <a:solidFill>
                  <a:srgbClr val="FF0000"/>
                </a:solidFill>
              </a:rPr>
              <a:t>to enable the router</a:t>
            </a:r>
          </a:p>
        </p:txBody>
      </p:sp>
      <p:cxnSp>
        <p:nvCxnSpPr>
          <p:cNvPr id="314" name="Shape 314"/>
          <p:cNvCxnSpPr/>
          <p:nvPr/>
        </p:nvCxnSpPr>
        <p:spPr>
          <a:xfrm flipH="1">
            <a:off x="3610425" y="2089550"/>
            <a:ext cx="1112700" cy="71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574" y="2423374"/>
            <a:ext cx="1863475" cy="23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/>
          <p:nvPr/>
        </p:nvSpPr>
        <p:spPr>
          <a:xfrm>
            <a:off x="3981275" y="3894725"/>
            <a:ext cx="2955000" cy="27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 txBox="1"/>
          <p:nvPr/>
        </p:nvSpPr>
        <p:spPr>
          <a:xfrm>
            <a:off x="4240925" y="3635075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CC0000"/>
                </a:solidFill>
              </a:rPr>
              <a:t>It will become like this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684525" y="296750"/>
            <a:ext cx="41544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Right click the Router icon and select </a:t>
            </a:r>
            <a:r>
              <a:rPr lang="en">
                <a:solidFill>
                  <a:srgbClr val="0000FF"/>
                </a:solidFill>
              </a:rPr>
              <a:t>Console </a:t>
            </a:r>
            <a:r>
              <a:rPr lang="en">
                <a:solidFill>
                  <a:srgbClr val="FF0000"/>
                </a:solidFill>
              </a:rPr>
              <a:t>option to configure router properties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" y="295275"/>
            <a:ext cx="3171825" cy="455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Shape 324"/>
          <p:cNvCxnSpPr/>
          <p:nvPr/>
        </p:nvCxnSpPr>
        <p:spPr>
          <a:xfrm flipH="1">
            <a:off x="2917925" y="840775"/>
            <a:ext cx="976800" cy="30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25" name="Shape 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2897" y="2101272"/>
            <a:ext cx="6336301" cy="29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/>
          <p:nvPr/>
        </p:nvSpPr>
        <p:spPr>
          <a:xfrm>
            <a:off x="3387750" y="1199028"/>
            <a:ext cx="816048" cy="902232"/>
          </a:xfrm>
          <a:prstGeom prst="lightningBol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 txBox="1"/>
          <p:nvPr/>
        </p:nvSpPr>
        <p:spPr>
          <a:xfrm>
            <a:off x="4203800" y="1223913"/>
            <a:ext cx="26955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C0000"/>
                </a:solidFill>
              </a:rPr>
              <a:t>It Opens the R1 commad prompt as like this. Here you have do the configurations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38" y="1057275"/>
            <a:ext cx="86963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296750" y="348475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Router Connection using Telnet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/>
        </p:nvSpPr>
        <p:spPr>
          <a:xfrm>
            <a:off x="964400" y="1805175"/>
            <a:ext cx="6899100" cy="2893500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45720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conf t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int f0/0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ip address 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192.168.56.70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255.255.255.0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no shut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username 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vinod 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password 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pass123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ip domain-name 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redhated.com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enable secret 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pass123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aaa new-model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username 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vinod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privilege 15 password 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pass123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line vty 0 15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password 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pass123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exit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339" name="Shape 339"/>
          <p:cNvSpPr txBox="1"/>
          <p:nvPr/>
        </p:nvSpPr>
        <p:spPr>
          <a:xfrm>
            <a:off x="581125" y="60585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Sample Configuration Text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Red </a:t>
            </a:r>
            <a:r>
              <a:rPr lang="en"/>
              <a:t>colored text are as your wish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Communicate Router  to Cent 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 txBox="1"/>
          <p:nvPr/>
        </p:nvSpPr>
        <p:spPr>
          <a:xfrm>
            <a:off x="853125" y="243575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Try  to ping from R1 terminal to Cent OS profile 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And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Try to ping from Cent OS profile terminal to R1 router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613" y="566738"/>
            <a:ext cx="5743575" cy="4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197825" y="816025"/>
            <a:ext cx="26583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Open the R1 terminal and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Enter the below ping command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R1# ping 192.168.56.101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Ping to CentOS 7 profile1 IP address </a:t>
            </a:r>
            <a:r>
              <a:rPr lang="en">
                <a:solidFill>
                  <a:srgbClr val="0000FF"/>
                </a:solidFill>
              </a:rPr>
              <a:t>192.168.56.101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!!!!! </a:t>
            </a:r>
            <a:r>
              <a:rPr lang="en">
                <a:solidFill>
                  <a:srgbClr val="FF0000"/>
                </a:solidFill>
              </a:rPr>
              <a:t>=&gt; Denotes successful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….</a:t>
            </a:r>
            <a:r>
              <a:rPr lang="en">
                <a:solidFill>
                  <a:srgbClr val="FF0000"/>
                </a:solidFill>
              </a:rPr>
              <a:t> =&gt; Denotes failure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GNS3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Download GNS3 from the below URL and follow the installation </a:t>
            </a:r>
            <a:r>
              <a:rPr lang="en"/>
              <a:t>procedure</a:t>
            </a:r>
            <a:r>
              <a:rPr lang="en"/>
              <a:t>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863" y="1733550"/>
            <a:ext cx="564832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Shape 357"/>
          <p:cNvSpPr txBox="1"/>
          <p:nvPr/>
        </p:nvSpPr>
        <p:spPr>
          <a:xfrm>
            <a:off x="383300" y="1755725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Ping from CentOS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Terminal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Ping 192.168.56.70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Returns responses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/>
        </p:nvSpPr>
        <p:spPr>
          <a:xfrm>
            <a:off x="1594975" y="1075675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rConfig Device Management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950" y="876300"/>
            <a:ext cx="53721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288" y="338125"/>
            <a:ext cx="6886575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123650" y="160475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Set the default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Timezone values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As per your country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and area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374" name="Shape 374"/>
          <p:cNvCxnSpPr/>
          <p:nvPr/>
        </p:nvCxnSpPr>
        <p:spPr>
          <a:xfrm>
            <a:off x="791300" y="2509925"/>
            <a:ext cx="2139000" cy="107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5" name="Shape 375"/>
          <p:cNvSpPr txBox="1"/>
          <p:nvPr/>
        </p:nvSpPr>
        <p:spPr>
          <a:xfrm>
            <a:off x="5786425" y="2893225"/>
            <a:ext cx="71217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CC0000"/>
                </a:solidFill>
              </a:rPr>
              <a:t>Note: if the timezone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CC0000"/>
                </a:solidFill>
              </a:rPr>
              <a:t>Is not set, any ajax responses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CC0000"/>
                </a:solidFill>
              </a:rPr>
              <a:t>In the application wouldn’t 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CC0000"/>
                </a:solidFill>
              </a:rPr>
              <a:t>display on the window even 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CC0000"/>
                </a:solidFill>
              </a:rPr>
              <a:t>Though the task run successfully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285750"/>
            <a:ext cx="889635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324" y="147538"/>
            <a:ext cx="7431151" cy="48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7121650" y="2707750"/>
            <a:ext cx="1595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pass123</a:t>
            </a:r>
          </a:p>
        </p:txBody>
      </p:sp>
      <p:cxnSp>
        <p:nvCxnSpPr>
          <p:cNvPr id="387" name="Shape 387"/>
          <p:cNvCxnSpPr>
            <a:stCxn id="386" idx="1"/>
          </p:cNvCxnSpPr>
          <p:nvPr/>
        </p:nvCxnSpPr>
        <p:spPr>
          <a:xfrm rot="10800000">
            <a:off x="5897650" y="2621350"/>
            <a:ext cx="1224000" cy="35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8" name="Shape 388"/>
          <p:cNvCxnSpPr>
            <a:stCxn id="386" idx="1"/>
          </p:cNvCxnSpPr>
          <p:nvPr/>
        </p:nvCxnSpPr>
        <p:spPr>
          <a:xfrm flipH="1">
            <a:off x="6021250" y="2973550"/>
            <a:ext cx="1100400" cy="191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425" y="3284600"/>
            <a:ext cx="3521500" cy="1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07" y="0"/>
            <a:ext cx="886278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649700"/>
            <a:ext cx="897255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575" y="152400"/>
            <a:ext cx="5179799" cy="472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50" y="1834100"/>
            <a:ext cx="3419600" cy="218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Shape 406"/>
          <p:cNvCxnSpPr/>
          <p:nvPr/>
        </p:nvCxnSpPr>
        <p:spPr>
          <a:xfrm flipH="1" rot="10800000">
            <a:off x="2695400" y="1162100"/>
            <a:ext cx="1434300" cy="263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7" name="Shape 407"/>
          <p:cNvCxnSpPr/>
          <p:nvPr/>
        </p:nvCxnSpPr>
        <p:spPr>
          <a:xfrm>
            <a:off x="4797300" y="1904075"/>
            <a:ext cx="0" cy="43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8" name="Shape 408"/>
          <p:cNvSpPr txBox="1"/>
          <p:nvPr/>
        </p:nvSpPr>
        <p:spPr>
          <a:xfrm>
            <a:off x="1483700" y="1063325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Pops up the snippet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Screen and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Choose snippet name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210200" y="46985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Run Config Snippet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4100"/>
            <a:ext cx="3419600" cy="218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210200" y="46985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Manual Download</a:t>
            </a:r>
          </a:p>
        </p:txBody>
      </p:sp>
      <p:cxnSp>
        <p:nvCxnSpPr>
          <p:cNvPr id="416" name="Shape 416"/>
          <p:cNvCxnSpPr/>
          <p:nvPr/>
        </p:nvCxnSpPr>
        <p:spPr>
          <a:xfrm flipH="1" rot="10800000">
            <a:off x="1706250" y="1693875"/>
            <a:ext cx="2139000" cy="207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7" name="Shape 417"/>
          <p:cNvSpPr txBox="1"/>
          <p:nvPr/>
        </p:nvSpPr>
        <p:spPr>
          <a:xfrm>
            <a:off x="976775" y="1508425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284375" y="1186975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Pops up manual downloads and runs the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Commands created for the router category</a:t>
            </a:r>
          </a:p>
        </p:txBody>
      </p:sp>
      <p:pic>
        <p:nvPicPr>
          <p:cNvPr id="419" name="Shape 419"/>
          <p:cNvPicPr preferRelativeResize="0"/>
          <p:nvPr/>
        </p:nvPicPr>
        <p:blipFill rotWithShape="1">
          <a:blip r:embed="rId4">
            <a:alphaModFix/>
          </a:blip>
          <a:srcRect b="0" l="1515" r="10355" t="0"/>
          <a:stretch/>
        </p:blipFill>
        <p:spPr>
          <a:xfrm>
            <a:off x="3855600" y="995350"/>
            <a:ext cx="504460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Cent OS7 and rConfig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Install Cent OS7 </a:t>
            </a:r>
            <a:r>
              <a:rPr lang="en"/>
              <a:t>in </a:t>
            </a:r>
            <a:r>
              <a:rPr lang="en"/>
              <a:t>VirtualBox VM as mentioned in the below document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Install rConfig 3.8.6 version in Cent OS7 as mentioned the below document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/>
        </p:nvSpPr>
        <p:spPr>
          <a:xfrm>
            <a:off x="712575" y="660750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SSH Connection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Red</a:t>
            </a:r>
            <a:r>
              <a:rPr b="1" lang="en"/>
              <a:t> colored text is your wish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425" name="Shape 425"/>
          <p:cNvSpPr txBox="1"/>
          <p:nvPr/>
        </p:nvSpPr>
        <p:spPr>
          <a:xfrm>
            <a:off x="712575" y="1516950"/>
            <a:ext cx="7338300" cy="3108300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conf t 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Int f0/0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Ip add 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192.168.56.10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255.255.255.0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no shut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username 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vinod</a:t>
            </a: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 password 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test123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ip domain-name tedhat.com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crypto key generate rsa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 </a:t>
            </a:r>
            <a:r>
              <a:rPr i="1" lang="en">
                <a:solidFill>
                  <a:srgbClr val="F1C232"/>
                </a:solidFill>
                <a:latin typeface="Roboto Mono"/>
                <a:ea typeface="Roboto Mono"/>
                <a:cs typeface="Roboto Mono"/>
                <a:sym typeface="Roboto Mono"/>
              </a:rPr>
              <a:t>Enter Bits Value as</a:t>
            </a:r>
            <a:r>
              <a:rPr lang="en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: 1024 ]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line vty 0 4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transport input ssh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login local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exit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466425" y="168425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Router Connection using SSH2</a:t>
            </a:r>
          </a:p>
        </p:txBody>
      </p:sp>
      <p:grpSp>
        <p:nvGrpSpPr>
          <p:cNvPr id="431" name="Shape 431"/>
          <p:cNvGrpSpPr/>
          <p:nvPr/>
        </p:nvGrpSpPr>
        <p:grpSpPr>
          <a:xfrm>
            <a:off x="210887" y="692325"/>
            <a:ext cx="8722226" cy="4151675"/>
            <a:chOff x="210887" y="692325"/>
            <a:chExt cx="8722226" cy="4151675"/>
          </a:xfrm>
        </p:grpSpPr>
        <p:pic>
          <p:nvPicPr>
            <p:cNvPr id="432" name="Shape 4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0887" y="692325"/>
              <a:ext cx="8722226" cy="415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Shape 433"/>
            <p:cNvSpPr txBox="1"/>
            <p:nvPr/>
          </p:nvSpPr>
          <p:spPr>
            <a:xfrm>
              <a:off x="1334450" y="1891575"/>
              <a:ext cx="1852800" cy="1296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3" y="842963"/>
            <a:ext cx="7572375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699625" y="323900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CentOS </a:t>
            </a:r>
            <a:r>
              <a:rPr b="1" lang="en"/>
              <a:t>Terminal</a:t>
            </a:r>
            <a:r>
              <a:rPr b="1" lang="en"/>
              <a:t> Verification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75" y="181375"/>
            <a:ext cx="7784276" cy="48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6607500" y="2176600"/>
            <a:ext cx="1373400" cy="15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test123</a:t>
            </a:r>
          </a:p>
        </p:txBody>
      </p:sp>
      <p:cxnSp>
        <p:nvCxnSpPr>
          <p:cNvPr id="446" name="Shape 446"/>
          <p:cNvCxnSpPr/>
          <p:nvPr/>
        </p:nvCxnSpPr>
        <p:spPr>
          <a:xfrm rot="10800000">
            <a:off x="5765375" y="2396950"/>
            <a:ext cx="764400" cy="2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50" y="1019875"/>
            <a:ext cx="342900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363" y="1248475"/>
            <a:ext cx="5172075" cy="283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Shape 453"/>
          <p:cNvCxnSpPr/>
          <p:nvPr/>
        </p:nvCxnSpPr>
        <p:spPr>
          <a:xfrm flipH="1" rot="10800000">
            <a:off x="2516538" y="2964325"/>
            <a:ext cx="1230600" cy="894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50" y="1019875"/>
            <a:ext cx="342900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150" y="244625"/>
            <a:ext cx="4754875" cy="4654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Shape 460"/>
          <p:cNvCxnSpPr>
            <a:endCxn id="459" idx="1"/>
          </p:cNvCxnSpPr>
          <p:nvPr/>
        </p:nvCxnSpPr>
        <p:spPr>
          <a:xfrm flipH="1" rot="10800000">
            <a:off x="3083550" y="2571750"/>
            <a:ext cx="663600" cy="140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1" name="Shape 461"/>
          <p:cNvCxnSpPr/>
          <p:nvPr/>
        </p:nvCxnSpPr>
        <p:spPr>
          <a:xfrm>
            <a:off x="5052800" y="1852700"/>
            <a:ext cx="0" cy="6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2714"/>
          <a:stretch/>
        </p:blipFill>
        <p:spPr>
          <a:xfrm>
            <a:off x="1252550" y="519300"/>
            <a:ext cx="6638925" cy="42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88" y="319075"/>
            <a:ext cx="313372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1644425" y="864225"/>
            <a:ext cx="1755600" cy="24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3525" y="145975"/>
            <a:ext cx="605790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/>
          <p:nvPr/>
        </p:nvSpPr>
        <p:spPr>
          <a:xfrm>
            <a:off x="4908575" y="2139000"/>
            <a:ext cx="7121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Add new network adapter interface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VirtualBox Host-Only Ethernet Adapter#2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By selecting </a:t>
            </a:r>
            <a:r>
              <a:rPr i="1" lang="en">
                <a:solidFill>
                  <a:srgbClr val="0000FF"/>
                </a:solidFill>
              </a:rPr>
              <a:t>Adds new host only network</a:t>
            </a:r>
            <a:r>
              <a:rPr lang="en">
                <a:solidFill>
                  <a:srgbClr val="FF0000"/>
                </a:solidFill>
              </a:rPr>
              <a:t> icon</a:t>
            </a:r>
          </a:p>
        </p:txBody>
      </p:sp>
      <p:cxnSp>
        <p:nvCxnSpPr>
          <p:cNvPr id="125" name="Shape 125"/>
          <p:cNvCxnSpPr/>
          <p:nvPr/>
        </p:nvCxnSpPr>
        <p:spPr>
          <a:xfrm rot="10800000">
            <a:off x="5465025" y="1421950"/>
            <a:ext cx="185400" cy="11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6" name="Shape 126"/>
          <p:cNvCxnSpPr/>
          <p:nvPr/>
        </p:nvCxnSpPr>
        <p:spPr>
          <a:xfrm flipH="1" rot="10800000">
            <a:off x="7443250" y="1421950"/>
            <a:ext cx="754200" cy="13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363" y="385938"/>
            <a:ext cx="6353175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63" y="319263"/>
            <a:ext cx="1685925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1186950" y="1162225"/>
            <a:ext cx="12612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4228550" y="2534650"/>
            <a:ext cx="41421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Goto Network Settings and choose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Attached to : </a:t>
            </a:r>
            <a:r>
              <a:rPr lang="en">
                <a:solidFill>
                  <a:srgbClr val="0000FF"/>
                </a:solidFill>
              </a:rPr>
              <a:t>Host-only Adapter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Name: </a:t>
            </a:r>
            <a:r>
              <a:rPr lang="en">
                <a:solidFill>
                  <a:srgbClr val="0000FF"/>
                </a:solidFill>
              </a:rPr>
              <a:t>VirtualBox Host-only Ethernet Adapter #2</a:t>
            </a:r>
          </a:p>
        </p:txBody>
      </p:sp>
      <p:cxnSp>
        <p:nvCxnSpPr>
          <p:cNvPr id="135" name="Shape 135"/>
          <p:cNvCxnSpPr/>
          <p:nvPr/>
        </p:nvCxnSpPr>
        <p:spPr>
          <a:xfrm rot="10800000">
            <a:off x="5514425" y="2176075"/>
            <a:ext cx="0" cy="45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5988" l="12033" r="11705" t="0"/>
          <a:stretch/>
        </p:blipFill>
        <p:spPr>
          <a:xfrm>
            <a:off x="1786200" y="311125"/>
            <a:ext cx="6973399" cy="45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259650" y="1224050"/>
            <a:ext cx="11745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Start CentOS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And Login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A</a:t>
            </a:r>
            <a:r>
              <a:rPr lang="en">
                <a:solidFill>
                  <a:srgbClr val="FF0000"/>
                </a:solidFill>
              </a:rPr>
              <a:t>s root user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